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36" r:id="rId4"/>
    <p:sldId id="323" r:id="rId5"/>
    <p:sldId id="338" r:id="rId6"/>
    <p:sldId id="337" r:id="rId7"/>
    <p:sldId id="345" r:id="rId8"/>
    <p:sldId id="340" r:id="rId9"/>
    <p:sldId id="341" r:id="rId10"/>
    <p:sldId id="342" r:id="rId11"/>
    <p:sldId id="343" r:id="rId12"/>
    <p:sldId id="344" r:id="rId13"/>
    <p:sldId id="32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13-Feb-23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 fontScale="92500" lnSpcReduction="20000"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Algorithm’s basic operation is comparison.</a:t>
            </a:r>
          </a:p>
          <a:p>
            <a:pPr marL="2611152" lvl="8" indent="-252000" algn="just">
              <a:buNone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best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1</a:t>
            </a:r>
          </a:p>
          <a:p>
            <a:pPr marL="2611152" lvl="8" indent="-252000" algn="just">
              <a:buNone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n</a:t>
            </a:r>
          </a:p>
          <a:p>
            <a:pPr marL="2611152" lvl="8" indent="-252000" algn="just">
              <a:buNone/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?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case of a successful search, the probability of the first match occurring in the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baseline="30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position of the list is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p/n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for every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and the number of comparisons made by the algorithm in such a situation is obviously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the case of an unsuccessful search, the number of comparisons will be n with the probability of such a search being (1− p). </a:t>
            </a: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Worst-Case, Best-Case, and Average-Case Efficiencies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/>
          </a:bodyPr>
          <a:lstStyle/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Here when a search is successful, then p=1, so </a:t>
            </a:r>
            <a:r>
              <a:rPr lang="en-US" sz="27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7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(n+1)/2, i.e. we have to search to half of the list on an average.</a:t>
            </a:r>
          </a:p>
          <a:p>
            <a:pPr marL="252000" indent="-252000" algn="just"/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But, when the search is unsuccessful, then p=0, so </a:t>
            </a:r>
            <a:r>
              <a:rPr lang="en-US" sz="27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7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avg</a:t>
            </a:r>
            <a:r>
              <a:rPr lang="en-US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n, i.e. we have to search throughout the list.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Worst-Case, Best-Case, and Average-Case Efficiencies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308" y="1571612"/>
            <a:ext cx="7234804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142984"/>
            <a:ext cx="8286808" cy="5214974"/>
          </a:xfrm>
        </p:spPr>
        <p:txBody>
          <a:bodyPr>
            <a:normAutofit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Amortized Analysis is used for algorithms where an occasional operation is very slow, but most of the other operations are faster. 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Amortized Analysis, we analyze a sequence of operations and guarantee a worst case average time which is lower than the worst case time of a particular expensive operation. </a:t>
            </a:r>
          </a:p>
          <a:p>
            <a:pPr marL="252000" indent="-252000" algn="just"/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Hash Tables, Disjoint Sets and Splay Trees.</a:t>
            </a: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Amortized Efficiency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1     ALGORITHM ANALYSIS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Notion of Algorithm – Fundamentals of Algorithmic problem Solving – Important Problem types.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the Analysis of Algorithm Efficiency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Analysis Framework 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Asymptotic notations and Basic Efficiency Classes - Mathematical Analysis of Recursive and Non-recursive algorithms-Empirical analysis of Algorithms-Algorithm Visualization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ANALYSIS FRAMEWORK</a:t>
            </a: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lnSpcReduction="10000"/>
          </a:bodyPr>
          <a:lstStyle/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kinds of efficiency:</a:t>
            </a:r>
          </a:p>
          <a:p>
            <a:pPr marL="252000" indent="-252000" algn="just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Time efficiency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also called time complexity, indicates how fast an algorithm in question runs.</a:t>
            </a:r>
          </a:p>
          <a:p>
            <a:pPr marL="252000" indent="-252000" algn="just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Space efficiency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also called space complexity, refers to the amount of memory units required by the algorithm in addition to the space needed for its input and output.</a:t>
            </a:r>
          </a:p>
          <a:p>
            <a:pPr marL="252000" indent="-252000" algn="just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Basic operation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an algorithm is the operation contributing the most to the total running time.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814638"/>
            <a:ext cx="8077200" cy="757238"/>
          </a:xfrm>
        </p:spPr>
        <p:txBody>
          <a:bodyPr/>
          <a:lstStyle/>
          <a:p>
            <a:pPr marL="182880" indent="0" algn="ctr">
              <a:buNone/>
            </a:pPr>
            <a:endParaRPr lang="en-IN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7" y="1142984"/>
            <a:ext cx="8501123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57158" y="500042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algorithms run longer on larger inputs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071546"/>
            <a:ext cx="8286808" cy="5357850"/>
          </a:xfrm>
        </p:spPr>
        <p:txBody>
          <a:bodyPr>
            <a:normAutofit lnSpcReduction="10000"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Algorithms that require an exponential number of operations are practical for solving only problems of very small sizes.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algorithm’s efficiency can be expressed as a function of some parameter n indicating the algorithm’s input size.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Input size differs from problem to problem: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Sorting depends on the number of elements</a:t>
            </a:r>
          </a:p>
          <a:p>
            <a:pPr marL="252000" indent="-252000" algn="just">
              <a:buNone/>
            </a:pP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Addition of numbers depends on no. of digits not how many numbers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EFFICIENCY (contd.,)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 lnSpcReduction="10000"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worst-case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efficiency of an algorithm is its efficiency for the worst-case input of size n, which is an input for which the algorithm runs the longest among all possible inputs of that size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.(upper bound of the overall running time)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best-case efficiency of an algorithm is its efficiency for the best-case input of size n, which is an input for which the algorithm runs the fastest among all possible inputs of that size.</a:t>
            </a: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Worst-Case, Best-Case, and Average-Case Efficiencies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428736"/>
            <a:ext cx="8286808" cy="4929222"/>
          </a:xfrm>
        </p:spPr>
        <p:txBody>
          <a:bodyPr>
            <a:normAutofit/>
          </a:bodyPr>
          <a:lstStyle/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average-case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efficiency of an algorithm is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average time taken for all inputs which is difficult to compute.</a:t>
            </a:r>
          </a:p>
          <a:p>
            <a:pPr marL="252000" indent="-25200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Worst case efficiency is mathematically easy </a:t>
            </a:r>
            <a:r>
              <a:rPr lang="en-US" sz="320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compute.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Worst-Case, Best-Case, and Average-Case Efficiencies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1500174"/>
            <a:ext cx="8286808" cy="5000660"/>
          </a:xfrm>
        </p:spPr>
        <p:txBody>
          <a:bodyPr>
            <a:normAutofit fontScale="77500" lnSpcReduction="20000"/>
          </a:bodyPr>
          <a:lstStyle/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SequentialSearch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− 1], K)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//Searches for a given value in an array by sequential search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 and a search key K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The index of the first element in A that matches K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 or −1 if there are no matching elements</a:t>
            </a:r>
          </a:p>
          <a:p>
            <a:pPr marL="252000" indent="-252000" algn="just"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←0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&lt; n and A[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 = K do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</a:t>
            </a: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&lt; n return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52000" indent="-25200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else return −1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Worst-Case, Best-Case, and Average-Case Efficiencies</a:t>
            </a:r>
            <a:endParaRPr lang="en-IN" sz="32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1812</TotalTime>
  <Words>547</Words>
  <Application>Microsoft Office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Slipstream</vt:lpstr>
      <vt:lpstr>18ITT42 - DESIGN AND ANALYSIS OF ALGORITHMS  (IV-Semester)</vt:lpstr>
      <vt:lpstr>Slide 2</vt:lpstr>
      <vt:lpstr>ANALYSIS FRAMEWORK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120</cp:revision>
  <dcterms:created xsi:type="dcterms:W3CDTF">2006-08-16T00:00:00Z</dcterms:created>
  <dcterms:modified xsi:type="dcterms:W3CDTF">2023-02-13T04:49:29Z</dcterms:modified>
</cp:coreProperties>
</file>